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1"/>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713" r:id="rId24"/>
    <p:sldId id="260" r:id="rId25"/>
    <p:sldId id="261" r:id="rId26"/>
    <p:sldId id="607" r:id="rId27"/>
    <p:sldId id="476" r:id="rId28"/>
    <p:sldId id="612" r:id="rId29"/>
    <p:sldId id="613" r:id="rId30"/>
    <p:sldId id="477" r:id="rId31"/>
    <p:sldId id="479" r:id="rId32"/>
    <p:sldId id="480" r:id="rId33"/>
    <p:sldId id="355"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4" r:id="rId95"/>
    <p:sldId id="337" r:id="rId96"/>
    <p:sldId id="340" r:id="rId97"/>
    <p:sldId id="341" r:id="rId98"/>
    <p:sldId id="342" r:id="rId99"/>
    <p:sldId id="320" r:id="rId100"/>
    <p:sldId id="321" r:id="rId101"/>
    <p:sldId id="322" r:id="rId102"/>
    <p:sldId id="343" r:id="rId103"/>
    <p:sldId id="270" r:id="rId104"/>
    <p:sldId id="292" r:id="rId105"/>
    <p:sldId id="345" r:id="rId106"/>
    <p:sldId id="294" r:id="rId107"/>
    <p:sldId id="304" r:id="rId108"/>
    <p:sldId id="347" r:id="rId109"/>
    <p:sldId id="348" r:id="rId110"/>
    <p:sldId id="301" r:id="rId111"/>
    <p:sldId id="349" r:id="rId112"/>
    <p:sldId id="289" r:id="rId113"/>
    <p:sldId id="714" r:id="rId114"/>
    <p:sldId id="715" r:id="rId115"/>
    <p:sldId id="700" r:id="rId116"/>
    <p:sldId id="701" r:id="rId117"/>
    <p:sldId id="702" r:id="rId118"/>
    <p:sldId id="703" r:id="rId119"/>
    <p:sldId id="704" r:id="rId120"/>
    <p:sldId id="705" r:id="rId121"/>
    <p:sldId id="706" r:id="rId122"/>
    <p:sldId id="707" r:id="rId123"/>
    <p:sldId id="708" r:id="rId124"/>
    <p:sldId id="709" r:id="rId125"/>
    <p:sldId id="710" r:id="rId126"/>
    <p:sldId id="711" r:id="rId127"/>
    <p:sldId id="712" r:id="rId128"/>
    <p:sldId id="354" r:id="rId129"/>
    <p:sldId id="698"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96" d="100"/>
          <a:sy n="96"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29</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5/15/19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5/15/19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5/15/19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5/15/19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5/15/19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5/15/19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103</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106</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5/15/19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5/15/19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5/15/19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2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2.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6.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5.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4.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spTree>
    <p:extLst>
      <p:ext uri="{BB962C8B-B14F-4D97-AF65-F5344CB8AC3E}">
        <p14:creationId xmlns:p14="http://schemas.microsoft.com/office/powerpoint/2010/main" val="4969673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sp>
        <p:nvSpPr>
          <p:cNvPr id="6" name="Content Placeholder 5">
            <a:extLst>
              <a:ext uri="{FF2B5EF4-FFF2-40B4-BE49-F238E27FC236}">
                <a16:creationId xmlns:a16="http://schemas.microsoft.com/office/drawing/2014/main" id="{58FC11D0-718D-224A-9970-A12834A35A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D45D5B-258A-D149-93D9-EEF46EE61DC1}"/>
              </a:ext>
            </a:extLst>
          </p:cNvPr>
          <p:cNvPicPr>
            <a:picLocks noChangeAspect="1"/>
          </p:cNvPicPr>
          <p:nvPr/>
        </p:nvPicPr>
        <p:blipFill>
          <a:blip r:embed="rId2"/>
          <a:stretch>
            <a:fillRect/>
          </a:stretch>
        </p:blipFill>
        <p:spPr>
          <a:xfrm>
            <a:off x="1366135" y="1621114"/>
            <a:ext cx="8967248" cy="4027207"/>
          </a:xfrm>
          <a:prstGeom prst="rect">
            <a:avLst/>
          </a:prstGeom>
        </p:spPr>
      </p:pic>
    </p:spTree>
    <p:extLst>
      <p:ext uri="{BB962C8B-B14F-4D97-AF65-F5344CB8AC3E}">
        <p14:creationId xmlns:p14="http://schemas.microsoft.com/office/powerpoint/2010/main" val="252784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9:30-10:30 	:	Overview Data Ecosystem</a:t>
            </a:r>
          </a:p>
          <a:p>
            <a:r>
              <a:rPr lang="en-US" dirty="0"/>
              <a:t>10:30-11:15	:	Data Lake Storage &amp; Analytics HOLs</a:t>
            </a:r>
          </a:p>
          <a:p>
            <a:r>
              <a:rPr lang="en-US" dirty="0"/>
              <a:t>11:15-11:30 	: 	BREAK !!! </a:t>
            </a:r>
          </a:p>
          <a:p>
            <a:r>
              <a:rPr lang="en-US" dirty="0"/>
              <a:t>11:30-1:00 	:	ADF Architectures &amp; its Automation Part -1</a:t>
            </a:r>
          </a:p>
          <a:p>
            <a:r>
              <a:rPr lang="en-US" dirty="0"/>
              <a:t>1-2 PM 		:	LUNCH.</a:t>
            </a:r>
          </a:p>
          <a:p>
            <a:r>
              <a:rPr lang="en-US" dirty="0"/>
              <a:t>2-3:30PM		:	Automation HOL Part -2</a:t>
            </a:r>
          </a:p>
          <a:p>
            <a:r>
              <a:rPr lang="en-US" dirty="0"/>
              <a:t>3:30-3:45 		:	BREAK !!!</a:t>
            </a:r>
          </a:p>
          <a:p>
            <a:r>
              <a:rPr lang="en-US" dirty="0"/>
              <a:t>3:45-5PM		:	Data </a:t>
            </a:r>
            <a:r>
              <a:rPr lang="en-US"/>
              <a:t>Bricks Intro HOL</a:t>
            </a:r>
            <a:endParaRPr lang="en-US" dirty="0"/>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5096</Words>
  <Application>Microsoft Macintosh PowerPoint</Application>
  <PresentationFormat>Widescreen</PresentationFormat>
  <Paragraphs>947</Paragraphs>
  <Slides>129</Slides>
  <Notes>34</Notes>
  <HiddenSlides>14</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129</vt:i4>
      </vt:variant>
    </vt:vector>
  </HeadingPairs>
  <TitlesOfParts>
    <vt:vector size="148"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14</cp:revision>
  <dcterms:created xsi:type="dcterms:W3CDTF">2019-05-14T10:21:40Z</dcterms:created>
  <dcterms:modified xsi:type="dcterms:W3CDTF">2019-05-15T03:35:25Z</dcterms:modified>
</cp:coreProperties>
</file>